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</p:sldIdLst>
  <p:sldSz cx="5327650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35"/>
    <a:srgbClr val="202F4B"/>
    <a:srgbClr val="F0F0F0"/>
    <a:srgbClr val="D10A11"/>
    <a:srgbClr val="D9D9D9"/>
    <a:srgbClr val="737373"/>
    <a:srgbClr val="12284C"/>
    <a:srgbClr val="404040"/>
    <a:srgbClr val="202C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6" d="100"/>
          <a:sy n="166" d="100"/>
        </p:scale>
        <p:origin x="2112" y="-1002"/>
      </p:cViewPr>
      <p:guideLst>
        <p:guide orient="horz" pos="2381"/>
        <p:guide pos="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69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42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0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87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98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74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50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18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61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61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8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9D12-CBE8-4ABF-8BE0-B322E95C2B0A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21E0-7B05-4011-B0F8-5627FE9FA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32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C11F580-3CA2-4F2B-83D9-577BE1FFE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91"/>
            <a:ext cx="5359090" cy="7576366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0538D8F1-2CBC-4072-B888-D8121F77E234}"/>
              </a:ext>
            </a:extLst>
          </p:cNvPr>
          <p:cNvSpPr/>
          <p:nvPr/>
        </p:nvSpPr>
        <p:spPr>
          <a:xfrm>
            <a:off x="195262" y="15874"/>
            <a:ext cx="2301875" cy="727799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884DBE4-AC79-4F47-B9E0-DCDD35E55332}"/>
              </a:ext>
            </a:extLst>
          </p:cNvPr>
          <p:cNvSpPr/>
          <p:nvPr/>
        </p:nvSpPr>
        <p:spPr>
          <a:xfrm>
            <a:off x="0" y="-15282"/>
            <a:ext cx="5327650" cy="898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Elemento grafico 30">
            <a:extLst>
              <a:ext uri="{FF2B5EF4-FFF2-40B4-BE49-F238E27FC236}">
                <a16:creationId xmlns:a16="http://schemas.microsoft.com/office/drawing/2014/main" id="{5DE696CF-9655-4D89-82C1-8374234869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4440"/>
          <a:stretch/>
        </p:blipFill>
        <p:spPr>
          <a:xfrm>
            <a:off x="1789902" y="153921"/>
            <a:ext cx="1747846" cy="756890"/>
          </a:xfrm>
          <a:prstGeom prst="rect">
            <a:avLst/>
          </a:prstGeom>
        </p:spPr>
      </p:pic>
      <p:grpSp>
        <p:nvGrpSpPr>
          <p:cNvPr id="22" name="Gruppo 21">
            <a:extLst>
              <a:ext uri="{FF2B5EF4-FFF2-40B4-BE49-F238E27FC236}">
                <a16:creationId xmlns:a16="http://schemas.microsoft.com/office/drawing/2014/main" id="{DB74FE1E-DCC3-4E5F-AB63-F833747EF8E3}"/>
              </a:ext>
            </a:extLst>
          </p:cNvPr>
          <p:cNvGrpSpPr/>
          <p:nvPr/>
        </p:nvGrpSpPr>
        <p:grpSpPr>
          <a:xfrm>
            <a:off x="2070906" y="1271848"/>
            <a:ext cx="1908449" cy="689984"/>
            <a:chOff x="2152297" y="1271848"/>
            <a:chExt cx="1908449" cy="689984"/>
          </a:xfrm>
        </p:grpSpPr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FF1F9F11-2303-4BB4-8B20-DEB7139B48C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52297" y="1271848"/>
              <a:ext cx="1396155" cy="689984"/>
              <a:chOff x="-3977701" y="1817157"/>
              <a:chExt cx="1631897" cy="806489"/>
            </a:xfrm>
          </p:grpSpPr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2F835238-BF25-4450-8CFD-480CDB75F7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345804" y="1864098"/>
                <a:ext cx="0" cy="69244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" name="Immagine 25" descr="Immagine che contiene testo&#10;&#10;Descrizione generata automaticamente">
                <a:extLst>
                  <a:ext uri="{FF2B5EF4-FFF2-40B4-BE49-F238E27FC236}">
                    <a16:creationId xmlns:a16="http://schemas.microsoft.com/office/drawing/2014/main" id="{FE7397D2-C257-4759-9D36-2E9DCD6701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878630" y="1817157"/>
                <a:ext cx="1433758" cy="806489"/>
              </a:xfrm>
              <a:prstGeom prst="rect">
                <a:avLst/>
              </a:prstGeom>
            </p:spPr>
          </p:pic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CF132B5E-F85C-4446-9348-4B06B9EFA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977701" y="1864098"/>
                <a:ext cx="0" cy="69244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4" name="Immagine 23">
              <a:extLst>
                <a:ext uri="{FF2B5EF4-FFF2-40B4-BE49-F238E27FC236}">
                  <a16:creationId xmlns:a16="http://schemas.microsoft.com/office/drawing/2014/main" id="{4B4F7886-70F6-42E3-9641-6EBDD2F2B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1022" y="1369418"/>
              <a:ext cx="329724" cy="471722"/>
            </a:xfrm>
            <a:prstGeom prst="rect">
              <a:avLst/>
            </a:prstGeom>
          </p:spPr>
        </p:pic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03CC910-BCF3-D5D4-32E4-570D8141CCCB}"/>
              </a:ext>
            </a:extLst>
          </p:cNvPr>
          <p:cNvSpPr txBox="1"/>
          <p:nvPr/>
        </p:nvSpPr>
        <p:spPr>
          <a:xfrm>
            <a:off x="147320" y="2442281"/>
            <a:ext cx="5132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Sport e salute e ANCI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con il Comune di </a:t>
            </a:r>
            <a:r>
              <a:rPr lang="it-IT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 MONTECORVINO PUGLIANO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itchFamily="2" charset="0"/>
              <a:cs typeface="Gotham Bold" pitchFamily="2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19B2C52-3C84-60A6-F84B-4099748365B9}"/>
              </a:ext>
            </a:extLst>
          </p:cNvPr>
          <p:cNvSpPr txBox="1"/>
          <p:nvPr/>
        </p:nvSpPr>
        <p:spPr>
          <a:xfrm>
            <a:off x="951628" y="5321395"/>
            <a:ext cx="382400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Comune di MONTECORVINO PUGLIANO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Venerdì, 19 maggio 2023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v</a:t>
            </a:r>
            <a:r>
              <a:rPr kumimoji="0" lang="it-IT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ia</a:t>
            </a: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 Antonio Vivaldi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 </a:t>
            </a:r>
            <a:r>
              <a:rPr kumimoji="0" lang="it-IT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Loc</a:t>
            </a: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. PAGLIARONE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Ore 17.00– 2</a:t>
            </a:r>
            <a:r>
              <a:rPr lang="it-IT" sz="14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0.00</a:t>
            </a:r>
            <a:endParaRPr kumimoji="0" lang="it-IT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itchFamily="2" charset="0"/>
              <a:cs typeface="Gotham Bold" pitchFamily="2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B341BD-8C10-4754-5D18-D55C856650F3}"/>
              </a:ext>
            </a:extLst>
          </p:cNvPr>
          <p:cNvSpPr txBox="1"/>
          <p:nvPr/>
        </p:nvSpPr>
        <p:spPr>
          <a:xfrm>
            <a:off x="304800" y="3424658"/>
            <a:ext cx="484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Si pregiano di invitare la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S.V.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all’evento di presentazione del parco Urban Sport Activity e Weekend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i="1" dirty="0">
                <a:solidFill>
                  <a:prstClr val="white"/>
                </a:solidFill>
                <a:latin typeface="Gotham Light" pitchFamily="2" charset="0"/>
                <a:cs typeface="Gotham Light" pitchFamily="2" charset="0"/>
              </a:rPr>
              <a:t>nella VILLA COMUNALE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per celebrare lo sport all’aperto.</a:t>
            </a:r>
            <a:endParaRPr kumimoji="0" lang="it-IT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C6AE246-9E0A-41F8-B4CA-63F9C53B3B2B}"/>
              </a:ext>
            </a:extLst>
          </p:cNvPr>
          <p:cNvSpPr txBox="1"/>
          <p:nvPr/>
        </p:nvSpPr>
        <p:spPr>
          <a:xfrm>
            <a:off x="1248299" y="7095021"/>
            <a:ext cx="51323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 pitchFamily="2" charset="0"/>
                <a:cs typeface="Gotham Medium" pitchFamily="2" charset="0"/>
              </a:rPr>
              <a:t>Sport nei Parchi </a:t>
            </a:r>
            <a:r>
              <a:rPr kumimoji="0" lang="it-IT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 pitchFamily="2" charset="0"/>
                <a:cs typeface="Gotham Medium" pitchFamily="2" charset="0"/>
              </a:rPr>
              <a:t>continua…</a:t>
            </a:r>
          </a:p>
        </p:txBody>
      </p:sp>
      <p:pic>
        <p:nvPicPr>
          <p:cNvPr id="5" name="Immagine 4" descr="Immagine che contiene logo&#10;&#10;Descrizione generata automaticamente">
            <a:extLst>
              <a:ext uri="{FF2B5EF4-FFF2-40B4-BE49-F238E27FC236}">
                <a16:creationId xmlns:a16="http://schemas.microsoft.com/office/drawing/2014/main" id="{05F8E871-7E31-DA9A-DF3A-1FD3936101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27" y="1373302"/>
            <a:ext cx="397815" cy="46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C11F580-3CA2-4F2B-83D9-577BE1FFE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" y="-113495"/>
            <a:ext cx="5327651" cy="7576366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0538D8F1-2CBC-4072-B888-D8121F77E234}"/>
              </a:ext>
            </a:extLst>
          </p:cNvPr>
          <p:cNvSpPr/>
          <p:nvPr/>
        </p:nvSpPr>
        <p:spPr>
          <a:xfrm>
            <a:off x="195262" y="15874"/>
            <a:ext cx="2301875" cy="727799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884DBE4-AC79-4F47-B9E0-DCDD35E55332}"/>
              </a:ext>
            </a:extLst>
          </p:cNvPr>
          <p:cNvSpPr/>
          <p:nvPr/>
        </p:nvSpPr>
        <p:spPr>
          <a:xfrm>
            <a:off x="0" y="-15282"/>
            <a:ext cx="5327650" cy="898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Elemento grafico 30">
            <a:extLst>
              <a:ext uri="{FF2B5EF4-FFF2-40B4-BE49-F238E27FC236}">
                <a16:creationId xmlns:a16="http://schemas.microsoft.com/office/drawing/2014/main" id="{5DE696CF-9655-4D89-82C1-8374234869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4440"/>
          <a:stretch/>
        </p:blipFill>
        <p:spPr>
          <a:xfrm>
            <a:off x="1789902" y="153921"/>
            <a:ext cx="1747846" cy="756890"/>
          </a:xfrm>
          <a:prstGeom prst="rect">
            <a:avLst/>
          </a:prstGeom>
        </p:spPr>
      </p:pic>
      <p:grpSp>
        <p:nvGrpSpPr>
          <p:cNvPr id="22" name="Gruppo 21">
            <a:extLst>
              <a:ext uri="{FF2B5EF4-FFF2-40B4-BE49-F238E27FC236}">
                <a16:creationId xmlns:a16="http://schemas.microsoft.com/office/drawing/2014/main" id="{DB74FE1E-DCC3-4E5F-AB63-F833747EF8E3}"/>
              </a:ext>
            </a:extLst>
          </p:cNvPr>
          <p:cNvGrpSpPr/>
          <p:nvPr/>
        </p:nvGrpSpPr>
        <p:grpSpPr>
          <a:xfrm>
            <a:off x="2115454" y="1097765"/>
            <a:ext cx="1908449" cy="689984"/>
            <a:chOff x="2152297" y="1271848"/>
            <a:chExt cx="1908449" cy="689984"/>
          </a:xfrm>
        </p:grpSpPr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FF1F9F11-2303-4BB4-8B20-DEB7139B48C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52297" y="1271848"/>
              <a:ext cx="1396155" cy="689984"/>
              <a:chOff x="-3977701" y="1817157"/>
              <a:chExt cx="1631897" cy="806489"/>
            </a:xfrm>
          </p:grpSpPr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2F835238-BF25-4450-8CFD-480CDB75F7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345804" y="1864098"/>
                <a:ext cx="0" cy="69244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" name="Immagine 25" descr="Immagine che contiene testo&#10;&#10;Descrizione generata automaticamente">
                <a:extLst>
                  <a:ext uri="{FF2B5EF4-FFF2-40B4-BE49-F238E27FC236}">
                    <a16:creationId xmlns:a16="http://schemas.microsoft.com/office/drawing/2014/main" id="{FE7397D2-C257-4759-9D36-2E9DCD6701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878630" y="1817157"/>
                <a:ext cx="1433758" cy="806489"/>
              </a:xfrm>
              <a:prstGeom prst="rect">
                <a:avLst/>
              </a:prstGeom>
            </p:spPr>
          </p:pic>
          <p:cxnSp>
            <p:nvCxnSpPr>
              <p:cNvPr id="27" name="Connettore diritto 26">
                <a:extLst>
                  <a:ext uri="{FF2B5EF4-FFF2-40B4-BE49-F238E27FC236}">
                    <a16:creationId xmlns:a16="http://schemas.microsoft.com/office/drawing/2014/main" id="{CF132B5E-F85C-4446-9348-4B06B9EFA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977701" y="1864098"/>
                <a:ext cx="0" cy="69244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4" name="Immagine 23">
              <a:extLst>
                <a:ext uri="{FF2B5EF4-FFF2-40B4-BE49-F238E27FC236}">
                  <a16:creationId xmlns:a16="http://schemas.microsoft.com/office/drawing/2014/main" id="{4B4F7886-70F6-42E3-9641-6EBDD2F2B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1022" y="1369418"/>
              <a:ext cx="329724" cy="471722"/>
            </a:xfrm>
            <a:prstGeom prst="rect">
              <a:avLst/>
            </a:prstGeom>
          </p:spPr>
        </p:pic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A6A033C-C692-0DC8-9EE8-EF4D778BB8A3}"/>
              </a:ext>
            </a:extLst>
          </p:cNvPr>
          <p:cNvSpPr txBox="1"/>
          <p:nvPr/>
        </p:nvSpPr>
        <p:spPr>
          <a:xfrm>
            <a:off x="203659" y="3311153"/>
            <a:ext cx="5204081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100" b="1" dirty="0">
                <a:solidFill>
                  <a:schemeClr val="bg1"/>
                </a:solidFill>
                <a:latin typeface="Gotham Medium"/>
                <a:cs typeface="Gotham Medium" pitchFamily="2" charset="0"/>
              </a:rPr>
              <a:t>17.00</a:t>
            </a:r>
            <a:r>
              <a:rPr lang="it-IT" sz="1100" dirty="0">
                <a:solidFill>
                  <a:schemeClr val="bg1"/>
                </a:solidFill>
                <a:latin typeface="Gotham Medium"/>
                <a:cs typeface="Gotham Medium" pitchFamily="2" charset="0"/>
              </a:rPr>
              <a:t>	</a:t>
            </a:r>
            <a:r>
              <a:rPr lang="it-IT" sz="1100" b="1" dirty="0">
                <a:solidFill>
                  <a:schemeClr val="bg1"/>
                </a:solidFill>
                <a:latin typeface="Gotham Medium"/>
                <a:cs typeface="Gotham Medium" pitchFamily="2" charset="0"/>
              </a:rPr>
              <a:t>INIZIO ATTIVITÀ SPORTIVE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ACCADEMIA HAK FU JOW KUNG FU </a:t>
            </a:r>
            <a:r>
              <a:rPr lang="it-IT" sz="900" b="1" dirty="0">
                <a:solidFill>
                  <a:prstClr val="white"/>
                </a:solidFill>
                <a:latin typeface="Gotham Medium"/>
                <a:cs typeface="Gotham Medium" pitchFamily="2" charset="0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ARTI MARZIALI - KUNG FU - DIFESA PERSONALE - QI GONG-GINNASTICA POSTURALE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ASD CROSSFIT SALERNO 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	          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GINNASTICA -  GINNASTICA POSTURALE </a:t>
            </a:r>
            <a:r>
              <a:rPr lang="it-IT" sz="800" b="1" dirty="0">
                <a:solidFill>
                  <a:prstClr val="white"/>
                </a:solidFill>
                <a:latin typeface="Gotham Medium"/>
                <a:cs typeface="Gotham Medium" pitchFamily="2" charset="0"/>
              </a:rPr>
              <a:t>- 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PESISTICA - PESISTICA OLIMPICA </a:t>
            </a:r>
            <a:r>
              <a:rPr lang="it-IT" sz="800" b="1" dirty="0">
                <a:solidFill>
                  <a:prstClr val="white"/>
                </a:solidFill>
                <a:latin typeface="Gotham Medium"/>
                <a:cs typeface="Gotham Medium" pitchFamily="2" charset="0"/>
              </a:rPr>
              <a:t>- 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PESISTICA PARALIMPICA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ASD HERACLES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800" b="1" dirty="0">
                <a:solidFill>
                  <a:prstClr val="white"/>
                </a:solidFill>
                <a:latin typeface="Gotham Medium"/>
                <a:cs typeface="Gotham Medium" pitchFamily="2" charset="0"/>
              </a:rPr>
              <a:t>K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ARATE - GINNASTICA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ASD NEW G. CLUB 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ATLETICA LEGGERA - ATTIVITA’ MOTORIA di BASE - GINNASTICA DOLCE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ARASHI ASD</a:t>
            </a: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 pitchFamily="2" charset="0"/>
              </a:rPr>
              <a:t>KARATE -  FITNESS - DIFESA PERSONALE - GINNASTICA POSTURALE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800" b="1" dirty="0">
              <a:solidFill>
                <a:prstClr val="white"/>
              </a:solidFill>
              <a:latin typeface="Gotham Medium"/>
              <a:cs typeface="Gotham Medium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b="1" dirty="0">
                <a:solidFill>
                  <a:schemeClr val="bg1"/>
                </a:solidFill>
                <a:latin typeface="Gotham Medium"/>
                <a:cs typeface="Gotham Medium" pitchFamily="2" charset="0"/>
              </a:rPr>
              <a:t>17.30	SALUTI ISTITUZIONALI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Alessandro 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</a:rPr>
              <a:t>CHIOLA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</a:rPr>
              <a:t> - </a:t>
            </a: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Sindaco Comune di Montecorvino Pugliano e Rappresentante ANCI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Rosario 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</a:rPr>
              <a:t>CASTELLUCCIO</a:t>
            </a:r>
            <a:r>
              <a:rPr lang="it-IT" sz="1100" b="1" i="1" dirty="0">
                <a:solidFill>
                  <a:schemeClr val="bg1"/>
                </a:solidFill>
                <a:latin typeface="Gotham Medium" pitchFamily="2" charset="0"/>
              </a:rPr>
              <a:t> </a:t>
            </a: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- </a:t>
            </a:r>
            <a:r>
              <a:rPr lang="it-IT" sz="900" i="1" dirty="0">
                <a:solidFill>
                  <a:schemeClr val="bg1"/>
                </a:solidFill>
                <a:latin typeface="Gotham Medium" pitchFamily="2" charset="0"/>
              </a:rPr>
              <a:t>Consigliere con delega allo Sport Comune di Montecorvino Pugliano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Francesca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</a:rPr>
              <a:t> 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</a:rPr>
              <a:t>MERENDA -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</a:rPr>
              <a:t> </a:t>
            </a: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Coordinatrice Regionale Sport e Salute Campania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Massimiliano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</a:rPr>
              <a:t> 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</a:rPr>
              <a:t>GUERRASIO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</a:rPr>
              <a:t> </a:t>
            </a: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</a:rPr>
              <a:t>- Coordinatore Sport nei Parchi  Montecorvino Pugliano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Gerardo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 </a:t>
            </a:r>
            <a:r>
              <a:rPr lang="it-IT" sz="1100" i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Valentino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 </a:t>
            </a:r>
            <a:r>
              <a:rPr lang="it-IT" sz="1100" b="1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ACITO 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-</a:t>
            </a:r>
            <a:r>
              <a:rPr lang="it-IT" sz="110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 </a:t>
            </a:r>
            <a:r>
              <a:rPr lang="it-IT" sz="11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Campione Italiano Pesista Paralimpica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		</a:t>
            </a:r>
          </a:p>
          <a:p>
            <a:r>
              <a:rPr lang="it-IT" sz="1100" b="1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18.30</a:t>
            </a:r>
            <a:r>
              <a:rPr lang="it-IT" sz="1100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	</a:t>
            </a:r>
            <a:r>
              <a:rPr lang="it-IT" sz="11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ATTIVITA’ SPORTIVA GRATUITA PER LA  CITTADINANZA</a:t>
            </a:r>
          </a:p>
          <a:p>
            <a:endParaRPr lang="it-IT" sz="1100" b="1" dirty="0">
              <a:solidFill>
                <a:schemeClr val="bg1"/>
              </a:solidFill>
              <a:latin typeface="Gotham Medium" pitchFamily="2" charset="0"/>
              <a:cs typeface="Gotham Medium" pitchFamily="2" charset="0"/>
            </a:endParaRPr>
          </a:p>
          <a:p>
            <a:r>
              <a:rPr lang="it-IT" sz="11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20.00	FINE ATTIVITA’</a:t>
            </a:r>
          </a:p>
          <a:p>
            <a:endParaRPr lang="it-IT" sz="1100" b="1" dirty="0">
              <a:solidFill>
                <a:schemeClr val="bg1"/>
              </a:solidFill>
              <a:latin typeface="Gotham Medium" pitchFamily="2" charset="0"/>
              <a:cs typeface="Gotham Medium" pitchFamily="2" charset="0"/>
            </a:endParaRPr>
          </a:p>
          <a:p>
            <a:endParaRPr lang="it-IT" sz="1100" b="1" dirty="0">
              <a:solidFill>
                <a:schemeClr val="bg1"/>
              </a:solidFill>
              <a:latin typeface="Gotham Light" pitchFamily="2" charset="0"/>
              <a:cs typeface="Gotham Light" pitchFamily="2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03CC910-BCF3-D5D4-32E4-570D8141CCCB}"/>
              </a:ext>
            </a:extLst>
          </p:cNvPr>
          <p:cNvSpPr txBox="1"/>
          <p:nvPr/>
        </p:nvSpPr>
        <p:spPr>
          <a:xfrm>
            <a:off x="446690" y="1901237"/>
            <a:ext cx="4504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APERTURA AREA DEDICATA AD URBAN SPORT ACTIVITY E WEEKEND DEL COMUNE DI MONTECORVINO PUGLIANO</a:t>
            </a:r>
          </a:p>
          <a:p>
            <a:pPr algn="ctr"/>
            <a:r>
              <a:rPr lang="it-IT" sz="1200" b="1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VILLA COMUNALE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19B2C52-3C84-60A6-F84B-4099748365B9}"/>
              </a:ext>
            </a:extLst>
          </p:cNvPr>
          <p:cNvSpPr txBox="1"/>
          <p:nvPr/>
        </p:nvSpPr>
        <p:spPr>
          <a:xfrm>
            <a:off x="735168" y="2468777"/>
            <a:ext cx="40924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via A. Vivaldi – </a:t>
            </a:r>
            <a:r>
              <a:rPr lang="it-IT" sz="1200" dirty="0" err="1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Loc</a:t>
            </a:r>
            <a:r>
              <a:rPr lang="it-IT" sz="1200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. PAGLIARONE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Venerdì, 19 maggio 2023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latin typeface="Gotham Light" pitchFamily="2" charset="0"/>
                <a:cs typeface="Gotham Light" pitchFamily="2" charset="0"/>
              </a:rPr>
              <a:t>Ore 17.00 – 20.00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B341BD-8C10-4754-5D18-D55C856650F3}"/>
              </a:ext>
            </a:extLst>
          </p:cNvPr>
          <p:cNvSpPr txBox="1"/>
          <p:nvPr/>
        </p:nvSpPr>
        <p:spPr>
          <a:xfrm>
            <a:off x="1490183" y="3034154"/>
            <a:ext cx="2507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PROGRAMMA</a:t>
            </a:r>
          </a:p>
        </p:txBody>
      </p:sp>
      <p:pic>
        <p:nvPicPr>
          <p:cNvPr id="8" name="Immagine 7" descr="Immagine che contiene uccello, corona, cresta, testo&#10;&#10;Descrizione generata automaticamente">
            <a:extLst>
              <a:ext uri="{FF2B5EF4-FFF2-40B4-BE49-F238E27FC236}">
                <a16:creationId xmlns:a16="http://schemas.microsoft.com/office/drawing/2014/main" id="{655EA5E4-79C6-89FB-1643-7C789104C4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939" y="1189268"/>
            <a:ext cx="4122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5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3022</TotalTime>
  <Words>244</Words>
  <Application>Microsoft Office PowerPoint</Application>
  <PresentationFormat>Personalizzato</PresentationFormat>
  <Paragraphs>39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 Bold</vt:lpstr>
      <vt:lpstr>Gotham Light</vt:lpstr>
      <vt:lpstr>Gotham Medium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Wiquel</dc:creator>
  <cp:lastModifiedBy>Tedesco Caterina</cp:lastModifiedBy>
  <cp:revision>125</cp:revision>
  <cp:lastPrinted>2022-05-16T09:56:41Z</cp:lastPrinted>
  <dcterms:created xsi:type="dcterms:W3CDTF">2022-04-04T16:04:49Z</dcterms:created>
  <dcterms:modified xsi:type="dcterms:W3CDTF">2023-05-15T07:41:27Z</dcterms:modified>
</cp:coreProperties>
</file>